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58" r:id="rId7"/>
    <p:sldId id="283" r:id="rId8"/>
    <p:sldId id="286" r:id="rId9"/>
    <p:sldId id="288" r:id="rId10"/>
    <p:sldId id="28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" id="{3374D542-6E3E-455F-9BFB-B45891911720}">
          <p14:sldIdLst>
            <p14:sldId id="256"/>
            <p14:sldId id="257"/>
          </p14:sldIdLst>
        </p14:section>
        <p14:section name="Unity + Vuforia" id="{2A5FA7E7-8953-4177-A9CD-E2C7CB974B59}">
          <p14:sldIdLst>
            <p14:sldId id="258"/>
            <p14:sldId id="283"/>
            <p14:sldId id="286"/>
            <p14:sldId id="288"/>
          </p14:sldIdLst>
        </p14:section>
        <p14:section name="Android Users" id="{6844172C-9703-4DC7-908A-C23538616A3C}">
          <p14:sldIdLst>
            <p14:sldId id="287"/>
          </p14:sldIdLst>
        </p14:section>
        <p14:section name="Iphone Users" id="{716BA270-49AE-4D7C-9201-C76CAF55184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>
        <p:guide orient="horz" pos="2160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tore.unity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hyperlink" Target="https://youtu.be/Oav5VILLNG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android.com/studio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126" y="1638300"/>
            <a:ext cx="9144000" cy="1790700"/>
          </a:xfrm>
        </p:spPr>
        <p:txBody>
          <a:bodyPr/>
          <a:lstStyle/>
          <a:p>
            <a:r>
              <a:rPr lang="en-US" dirty="0"/>
              <a:t>AR Quick start tutorial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2051" y="2786573"/>
            <a:ext cx="8307897" cy="1284853"/>
          </a:xfrm>
        </p:spPr>
        <p:txBody>
          <a:bodyPr/>
          <a:lstStyle/>
          <a:p>
            <a:r>
              <a:rPr lang="en-US" dirty="0"/>
              <a:t>How to get started with Augmented Reality with Unity + Vuforia</a:t>
            </a:r>
            <a:br>
              <a:rPr lang="en-US" dirty="0"/>
            </a:br>
            <a:r>
              <a:rPr lang="en-US" dirty="0"/>
              <a:t>No programming skills required!</a:t>
            </a:r>
          </a:p>
          <a:p>
            <a:r>
              <a:rPr lang="en-US" dirty="0"/>
              <a:t>					                by Chia Tze Hank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6FA85D-3B0A-4E0C-B8AC-042993910A93}"/>
              </a:ext>
            </a:extLst>
          </p:cNvPr>
          <p:cNvSpPr txBox="1">
            <a:spLocks/>
          </p:cNvSpPr>
          <p:nvPr/>
        </p:nvSpPr>
        <p:spPr>
          <a:xfrm>
            <a:off x="8077762" y="5503209"/>
            <a:ext cx="2447364" cy="4952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8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About this tutorial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E0F52F-ADF1-4011-A51B-92383D0AB7F8}"/>
              </a:ext>
            </a:extLst>
          </p:cNvPr>
          <p:cNvSpPr txBox="1">
            <a:spLocks/>
          </p:cNvSpPr>
          <p:nvPr/>
        </p:nvSpPr>
        <p:spPr>
          <a:xfrm>
            <a:off x="8077762" y="5837440"/>
            <a:ext cx="3760738" cy="1020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students attending the AR Workshop, please follow through this PowerPoint to install the required software as it can take hours to work!</a:t>
            </a:r>
          </a:p>
        </p:txBody>
      </p:sp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3B9D90-8EF2-4FC5-AF00-B1CDFCFF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7" y="5750825"/>
            <a:ext cx="2366497" cy="773181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D64B82CE-76A4-4584-893B-9F40391BD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t="14875" r="14015" b="13798"/>
          <a:stretch/>
        </p:blipFill>
        <p:spPr>
          <a:xfrm>
            <a:off x="2776758" y="5750825"/>
            <a:ext cx="766452" cy="7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be using these software for the workshop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7471533" y="2088986"/>
            <a:ext cx="3475038" cy="4389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Android Studio or XCode</a:t>
            </a:r>
          </a:p>
        </p:txBody>
      </p:sp>
      <p:sp>
        <p:nvSpPr>
          <p:cNvPr id="5" name="TextBox 2D 1">
            <a:extLst>
              <a:ext uri="{FF2B5EF4-FFF2-40B4-BE49-F238E27FC236}">
                <a16:creationId xmlns:a16="http://schemas.microsoft.com/office/drawing/2014/main" id="{CAA61E68-C8F4-4610-BC1E-4D08000B9C76}"/>
              </a:ext>
            </a:extLst>
          </p:cNvPr>
          <p:cNvSpPr txBox="1"/>
          <p:nvPr/>
        </p:nvSpPr>
        <p:spPr>
          <a:xfrm>
            <a:off x="2056426" y="4773324"/>
            <a:ext cx="2625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with Vuforia built-in.</a:t>
            </a:r>
          </a:p>
        </p:txBody>
      </p:sp>
      <p:sp>
        <p:nvSpPr>
          <p:cNvPr id="6" name="TextBox 2D 2">
            <a:extLst>
              <a:ext uri="{FF2B5EF4-FFF2-40B4-BE49-F238E27FC236}">
                <a16:creationId xmlns:a16="http://schemas.microsoft.com/office/drawing/2014/main" id="{F7E77654-B14A-463A-9892-AB5ABE4D5E5E}"/>
              </a:ext>
            </a:extLst>
          </p:cNvPr>
          <p:cNvSpPr txBox="1"/>
          <p:nvPr/>
        </p:nvSpPr>
        <p:spPr>
          <a:xfrm>
            <a:off x="1623114" y="5174604"/>
            <a:ext cx="349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Your IDE for your AR development platform.</a:t>
            </a:r>
          </a:p>
        </p:txBody>
      </p:sp>
      <p:sp>
        <p:nvSpPr>
          <p:cNvPr id="7" name="TextBox 3D 1">
            <a:extLst>
              <a:ext uri="{FF2B5EF4-FFF2-40B4-BE49-F238E27FC236}">
                <a16:creationId xmlns:a16="http://schemas.microsoft.com/office/drawing/2014/main" id="{793D8DEF-3B62-4E96-9D4A-0030ACE85CE5}"/>
              </a:ext>
            </a:extLst>
          </p:cNvPr>
          <p:cNvSpPr txBox="1">
            <a:spLocks/>
          </p:cNvSpPr>
          <p:nvPr/>
        </p:nvSpPr>
        <p:spPr>
          <a:xfrm>
            <a:off x="7149159" y="4588659"/>
            <a:ext cx="4119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 not be using these software developing, android phone users need to download Android Studio while iPhone Users will use XCode.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BOTH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TextBox 3D 2">
            <a:extLst>
              <a:ext uri="{FF2B5EF4-FFF2-40B4-BE49-F238E27FC236}">
                <a16:creationId xmlns:a16="http://schemas.microsoft.com/office/drawing/2014/main" id="{B50B1AB8-F700-4516-825B-6175463CCD3C}"/>
              </a:ext>
            </a:extLst>
          </p:cNvPr>
          <p:cNvSpPr txBox="1"/>
          <p:nvPr/>
        </p:nvSpPr>
        <p:spPr>
          <a:xfrm>
            <a:off x="7580772" y="5174603"/>
            <a:ext cx="3256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Your app building will rely on these software.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E6A3B2A-16EB-46A9-B9CC-0930EAB03E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8FD"/>
              </a:clrFrom>
              <a:clrTo>
                <a:srgbClr val="F7F8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35" y="2615415"/>
            <a:ext cx="1627167" cy="1627167"/>
          </a:xfrm>
          <a:prstGeom prst="rect">
            <a:avLst/>
          </a:prstGeom>
        </p:spPr>
      </p:pic>
      <p:pic>
        <p:nvPicPr>
          <p:cNvPr id="36" name="Picture 3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89EA8EF-59E9-4300-9F25-F86A13157A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81" y="3062119"/>
            <a:ext cx="2027354" cy="733761"/>
          </a:xfrm>
          <a:prstGeom prst="rect">
            <a:avLst/>
          </a:prstGeom>
        </p:spPr>
      </p:pic>
      <p:sp>
        <p:nvSpPr>
          <p:cNvPr id="37" name="Text Placeholder 5" descr="2D Slides">
            <a:extLst>
              <a:ext uri="{FF2B5EF4-FFF2-40B4-BE49-F238E27FC236}">
                <a16:creationId xmlns:a16="http://schemas.microsoft.com/office/drawing/2014/main" id="{BB862352-BCF3-4C16-B7D1-23BB9917DCFF}"/>
              </a:ext>
            </a:extLst>
          </p:cNvPr>
          <p:cNvSpPr txBox="1">
            <a:spLocks/>
          </p:cNvSpPr>
          <p:nvPr/>
        </p:nvSpPr>
        <p:spPr>
          <a:xfrm>
            <a:off x="1784016" y="2090257"/>
            <a:ext cx="3475038" cy="4389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Unity + Vuforia</a:t>
            </a:r>
          </a:p>
        </p:txBody>
      </p:sp>
      <p:pic>
        <p:nvPicPr>
          <p:cNvPr id="39" name="Picture 38" descr="A close up of a tool&#10;&#10;Description automatically generated">
            <a:extLst>
              <a:ext uri="{FF2B5EF4-FFF2-40B4-BE49-F238E27FC236}">
                <a16:creationId xmlns:a16="http://schemas.microsoft.com/office/drawing/2014/main" id="{60EE92F7-139A-46C6-B31D-0196B2FFA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437" y="2733933"/>
            <a:ext cx="1390134" cy="13901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AD95C09-C01B-433D-8ACF-F8FC32857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33" y="2964447"/>
            <a:ext cx="1858212" cy="9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Vuforia Account Setup and Testing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AB49E1-195D-497A-BB31-2158958C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39" y="1260989"/>
            <a:ext cx="4991023" cy="962067"/>
          </a:xfrm>
        </p:spPr>
        <p:txBody>
          <a:bodyPr/>
          <a:lstStyle/>
          <a:p>
            <a:r>
              <a:rPr lang="en-US" sz="1600" b="1" dirty="0"/>
              <a:t>Go to </a:t>
            </a:r>
            <a:r>
              <a:rPr lang="en-US" sz="1600" b="1" dirty="0">
                <a:hlinkClick r:id="rId2"/>
              </a:rPr>
              <a:t>https://</a:t>
            </a:r>
            <a:r>
              <a:rPr lang="en-US" sz="1600" b="1" dirty="0" err="1">
                <a:hlinkClick r:id="rId2"/>
              </a:rPr>
              <a:t>store.unity.com</a:t>
            </a:r>
            <a:r>
              <a:rPr lang="en-US" sz="1600" b="1" dirty="0">
                <a:hlinkClick r:id="rId2"/>
              </a:rPr>
              <a:t>/</a:t>
            </a:r>
            <a:r>
              <a:rPr lang="en-US" sz="1600" b="1" dirty="0"/>
              <a:t> and download the personal package you find on the link above.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155E513-126E-4487-845D-B781FB2809E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2358850"/>
            <a:ext cx="5224729" cy="30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20C6C56-9C22-4388-B15F-2A98977CD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399515" y="1332185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930A5E-5CCE-43CE-81B2-293F2564B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221425" y="136992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38406D-8511-481E-B874-ED57C962C745}"/>
              </a:ext>
            </a:extLst>
          </p:cNvPr>
          <p:cNvSpPr txBox="1">
            <a:spLocks/>
          </p:cNvSpPr>
          <p:nvPr/>
        </p:nvSpPr>
        <p:spPr>
          <a:xfrm>
            <a:off x="6679247" y="1244183"/>
            <a:ext cx="4991023" cy="98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Run the .exe file, click Next twice, and you should arrive at this page and select all the boxes below.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49F4F-1D74-4319-A4E6-603E1AB3F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62" y="2346621"/>
            <a:ext cx="3943900" cy="308653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BD6F9B3-7F8B-4763-B251-AFC2D1EA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26344" y="5640755"/>
            <a:ext cx="187380" cy="278885"/>
            <a:chOff x="5052041" y="3023897"/>
            <a:chExt cx="1009650" cy="150270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E437FF2-C200-412F-8CC0-0F82D032B403}"/>
                </a:ext>
              </a:extLst>
            </p:cNvPr>
            <p:cNvSpPr/>
            <p:nvPr/>
          </p:nvSpPr>
          <p:spPr>
            <a:xfrm>
              <a:off x="5052041" y="3023897"/>
              <a:ext cx="1009650" cy="1295400"/>
            </a:xfrm>
            <a:custGeom>
              <a:avLst/>
              <a:gdLst>
                <a:gd name="connsiteX0" fmla="*/ 684848 w 1009650"/>
                <a:gd name="connsiteY0" fmla="*/ 1231583 h 1295400"/>
                <a:gd name="connsiteX1" fmla="*/ 329565 w 1009650"/>
                <a:gd name="connsiteY1" fmla="*/ 1231583 h 1295400"/>
                <a:gd name="connsiteX2" fmla="*/ 328613 w 1009650"/>
                <a:gd name="connsiteY2" fmla="*/ 1056323 h 1295400"/>
                <a:gd name="connsiteX3" fmla="*/ 71438 w 1009650"/>
                <a:gd name="connsiteY3" fmla="*/ 504825 h 1295400"/>
                <a:gd name="connsiteX4" fmla="*/ 504825 w 1009650"/>
                <a:gd name="connsiteY4" fmla="*/ 71438 h 1295400"/>
                <a:gd name="connsiteX5" fmla="*/ 508635 w 1009650"/>
                <a:gd name="connsiteY5" fmla="*/ 71438 h 1295400"/>
                <a:gd name="connsiteX6" fmla="*/ 942023 w 1009650"/>
                <a:gd name="connsiteY6" fmla="*/ 504825 h 1295400"/>
                <a:gd name="connsiteX7" fmla="*/ 684848 w 1009650"/>
                <a:gd name="connsiteY7" fmla="*/ 1055370 h 1295400"/>
                <a:gd name="connsiteX8" fmla="*/ 684848 w 1009650"/>
                <a:gd name="connsiteY8" fmla="*/ 1231583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650" h="1295400">
                  <a:moveTo>
                    <a:pt x="684848" y="1231583"/>
                  </a:moveTo>
                  <a:lnTo>
                    <a:pt x="329565" y="1231583"/>
                  </a:lnTo>
                  <a:lnTo>
                    <a:pt x="328613" y="1056323"/>
                  </a:lnTo>
                  <a:cubicBezTo>
                    <a:pt x="328613" y="816293"/>
                    <a:pt x="71438" y="744855"/>
                    <a:pt x="71438" y="504825"/>
                  </a:cubicBezTo>
                  <a:cubicBezTo>
                    <a:pt x="71438" y="264795"/>
                    <a:pt x="265748" y="71438"/>
                    <a:pt x="504825" y="71438"/>
                  </a:cubicBezTo>
                  <a:lnTo>
                    <a:pt x="508635" y="71438"/>
                  </a:lnTo>
                  <a:cubicBezTo>
                    <a:pt x="748665" y="71438"/>
                    <a:pt x="942023" y="265748"/>
                    <a:pt x="942023" y="504825"/>
                  </a:cubicBezTo>
                  <a:cubicBezTo>
                    <a:pt x="942023" y="743903"/>
                    <a:pt x="684848" y="816293"/>
                    <a:pt x="684848" y="1055370"/>
                  </a:cubicBezTo>
                  <a:lnTo>
                    <a:pt x="684848" y="1231583"/>
                  </a:lnTo>
                  <a:close/>
                </a:path>
              </a:pathLst>
            </a:custGeom>
            <a:noFill/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F117F4-F95E-4498-9174-0485C7654F27}"/>
                </a:ext>
              </a:extLst>
            </p:cNvPr>
            <p:cNvSpPr/>
            <p:nvPr/>
          </p:nvSpPr>
          <p:spPr>
            <a:xfrm>
              <a:off x="5366365" y="4383724"/>
              <a:ext cx="381000" cy="142875"/>
            </a:xfrm>
            <a:custGeom>
              <a:avLst/>
              <a:gdLst>
                <a:gd name="connsiteX0" fmla="*/ 71438 w 381000"/>
                <a:gd name="connsiteY0" fmla="*/ 71437 h 142875"/>
                <a:gd name="connsiteX1" fmla="*/ 313373 w 381000"/>
                <a:gd name="connsiteY1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142875">
                  <a:moveTo>
                    <a:pt x="71438" y="71437"/>
                  </a:moveTo>
                  <a:lnTo>
                    <a:pt x="313373" y="71437"/>
                  </a:lnTo>
                </a:path>
              </a:pathLst>
            </a:custGeom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723D1D5-256D-4163-A074-B1B25C5FB23C}"/>
                </a:ext>
              </a:extLst>
            </p:cNvPr>
            <p:cNvSpPr/>
            <p:nvPr/>
          </p:nvSpPr>
          <p:spPr>
            <a:xfrm>
              <a:off x="5310168" y="3958952"/>
              <a:ext cx="495301" cy="142874"/>
            </a:xfrm>
            <a:custGeom>
              <a:avLst/>
              <a:gdLst>
                <a:gd name="connsiteX0" fmla="*/ 71437 w 495300"/>
                <a:gd name="connsiteY0" fmla="*/ 71438 h 142875"/>
                <a:gd name="connsiteX1" fmla="*/ 426720 w 495300"/>
                <a:gd name="connsiteY1" fmla="*/ 7143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300" h="142875">
                  <a:moveTo>
                    <a:pt x="71437" y="71438"/>
                  </a:moveTo>
                  <a:lnTo>
                    <a:pt x="426720" y="71438"/>
                  </a:lnTo>
                </a:path>
              </a:pathLst>
            </a:custGeom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9FD8EF3A-0622-4015-BC3E-ABA3CEE6FF78}"/>
              </a:ext>
            </a:extLst>
          </p:cNvPr>
          <p:cNvSpPr txBox="1">
            <a:spLocks/>
          </p:cNvSpPr>
          <p:nvPr/>
        </p:nvSpPr>
        <p:spPr>
          <a:xfrm>
            <a:off x="6679247" y="5548329"/>
            <a:ext cx="5157619" cy="98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Segoe UI (Body)"/>
              </a:rPr>
              <a:t>Once you’re done, click Next until the program starts to download and install the package. (It should take a while, so proceed to next slide. Approx. 2 hours max.</a:t>
            </a:r>
            <a:endParaRPr lang="en-MY" sz="1600" b="1" dirty="0"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Vuforia Account Setup and Testing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AB49E1-195D-497A-BB31-2158958C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39" y="1260989"/>
            <a:ext cx="4991023" cy="962067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1600" b="1" dirty="0"/>
              <a:t>Head on to Vuforia License Manager, create an account with Gmail and go to License Manager, get development key (it’s a free API key which allows you to track images).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930A5E-5CCE-43CE-81B2-293F2564B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221425" y="136992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902D73-7954-4C13-A07F-CD9E38A2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445876" y="136992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BE350-66A8-4156-BD14-775645F4F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8" t="11815" r="10545"/>
          <a:stretch/>
        </p:blipFill>
        <p:spPr>
          <a:xfrm>
            <a:off x="604434" y="2396592"/>
            <a:ext cx="5298548" cy="3680224"/>
          </a:xfrm>
          <a:prstGeom prst="rect">
            <a:avLst/>
          </a:prstGeom>
        </p:spPr>
      </p:pic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0533B0C7-9479-49E8-87DD-68660670026E}"/>
              </a:ext>
            </a:extLst>
          </p:cNvPr>
          <p:cNvSpPr txBox="1">
            <a:spLocks/>
          </p:cNvSpPr>
          <p:nvPr/>
        </p:nvSpPr>
        <p:spPr>
          <a:xfrm>
            <a:off x="6631263" y="1167382"/>
            <a:ext cx="4991023" cy="962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Now we got our API key, create a Database at Target Manager. Click add Database. You can name it whatever you want.</a:t>
            </a:r>
          </a:p>
        </p:txBody>
      </p:sp>
      <p:pic>
        <p:nvPicPr>
          <p:cNvPr id="20" name="Picture 2" descr="Picture10">
            <a:extLst>
              <a:ext uri="{FF2B5EF4-FFF2-40B4-BE49-F238E27FC236}">
                <a16:creationId xmlns:a16="http://schemas.microsoft.com/office/drawing/2014/main" id="{1D8D5AF0-1BFF-4A11-ACFE-928ED7E0B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9" r="20255"/>
          <a:stretch/>
        </p:blipFill>
        <p:spPr bwMode="auto">
          <a:xfrm>
            <a:off x="6426501" y="2231790"/>
            <a:ext cx="5213244" cy="39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22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Vuforia Account Setup and Testing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AB49E1-195D-497A-BB31-2158958C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39" y="1260989"/>
            <a:ext cx="5132437" cy="962067"/>
          </a:xfrm>
        </p:spPr>
        <p:txBody>
          <a:bodyPr>
            <a:normAutofit fontScale="92500"/>
          </a:bodyPr>
          <a:lstStyle/>
          <a:p>
            <a:r>
              <a:rPr lang="en-US" sz="1600" b="1" dirty="0"/>
              <a:t>Upload the images with the specifications below, you should have stone.jpg and </a:t>
            </a:r>
            <a:r>
              <a:rPr lang="en-US" sz="1600" b="1" dirty="0" err="1"/>
              <a:t>wood.jpg</a:t>
            </a:r>
            <a:r>
              <a:rPr lang="en-US" sz="1600" b="1" dirty="0"/>
              <a:t> in your zip folder.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930A5E-5CCE-43CE-81B2-293F2564B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221425" y="136992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E38406D-8511-481E-B874-ED57C962C745}"/>
              </a:ext>
            </a:extLst>
          </p:cNvPr>
          <p:cNvSpPr txBox="1">
            <a:spLocks/>
          </p:cNvSpPr>
          <p:nvPr/>
        </p:nvSpPr>
        <p:spPr>
          <a:xfrm>
            <a:off x="6679247" y="1244183"/>
            <a:ext cx="5066877" cy="962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Download the database, it should download as an &lt;</a:t>
            </a:r>
            <a:r>
              <a:rPr lang="en-US" sz="1400" b="1" dirty="0" err="1"/>
              <a:t>databasename</a:t>
            </a:r>
            <a:r>
              <a:rPr lang="en-US" sz="1400" b="1" dirty="0"/>
              <a:t>&gt;.</a:t>
            </a:r>
            <a:r>
              <a:rPr lang="en-US" sz="1400" b="1" dirty="0" err="1"/>
              <a:t>unitypackage</a:t>
            </a:r>
            <a:r>
              <a:rPr lang="en-US" sz="1400" b="1" dirty="0"/>
              <a:t>. (There is a sample for you to use in the zip file if you are unsure if yours is working.)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902D73-7954-4C13-A07F-CD9E38A2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445876" y="136992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</a:p>
        </p:txBody>
      </p:sp>
      <p:pic>
        <p:nvPicPr>
          <p:cNvPr id="18" name="Picture 4" descr="Picture2">
            <a:extLst>
              <a:ext uri="{FF2B5EF4-FFF2-40B4-BE49-F238E27FC236}">
                <a16:creationId xmlns:a16="http://schemas.microsoft.com/office/drawing/2014/main" id="{FA953C05-C40E-4291-89BA-A87B7368A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r="26071"/>
          <a:stretch/>
        </p:blipFill>
        <p:spPr bwMode="auto">
          <a:xfrm>
            <a:off x="436228" y="2237112"/>
            <a:ext cx="5534348" cy="4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4">
            <a:extLst>
              <a:ext uri="{FF2B5EF4-FFF2-40B4-BE49-F238E27FC236}">
                <a16:creationId xmlns:a16="http://schemas.microsoft.com/office/drawing/2014/main" id="{A898193B-79BD-4C42-8F00-13BCF2F10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r="30513"/>
          <a:stretch/>
        </p:blipFill>
        <p:spPr bwMode="auto">
          <a:xfrm>
            <a:off x="6426344" y="2228351"/>
            <a:ext cx="5175933" cy="422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1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D4138E-ED0E-4843-9E2C-3751623A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Vuforia Account Setup and Testing</a:t>
            </a:r>
            <a:endParaRPr lang="en-MY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8CD2B7D-4FA4-4342-AA9E-4ADA9D0F6124}"/>
              </a:ext>
            </a:extLst>
          </p:cNvPr>
          <p:cNvSpPr txBox="1">
            <a:spLocks/>
          </p:cNvSpPr>
          <p:nvPr/>
        </p:nvSpPr>
        <p:spPr>
          <a:xfrm>
            <a:off x="855714" y="1093812"/>
            <a:ext cx="10890410" cy="962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Finally, follow the tutorial video below! You need a webcam or built-in camera for this. Only proceed to Android / XCode section if this part works! </a:t>
            </a:r>
            <a:r>
              <a:rPr lang="en-US" sz="1600" b="1" dirty="0">
                <a:hlinkClick r:id="rId4"/>
              </a:rPr>
              <a:t>https://</a:t>
            </a:r>
            <a:r>
              <a:rPr lang="en-US" sz="1600" b="1" dirty="0" err="1">
                <a:hlinkClick r:id="rId4"/>
              </a:rPr>
              <a:t>youtu.be</a:t>
            </a:r>
            <a:r>
              <a:rPr lang="en-US" sz="1600" b="1" dirty="0">
                <a:hlinkClick r:id="rId4"/>
              </a:rPr>
              <a:t>/</a:t>
            </a:r>
            <a:r>
              <a:rPr lang="en-US" sz="1600" b="1" dirty="0" err="1">
                <a:hlinkClick r:id="rId4"/>
              </a:rPr>
              <a:t>Oav5VILLNGU</a:t>
            </a:r>
            <a:endParaRPr lang="en-US" sz="1600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EF7686-0904-42AE-9A12-3D496B745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445876" y="136992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</a:p>
        </p:txBody>
      </p:sp>
      <p:pic>
        <p:nvPicPr>
          <p:cNvPr id="13" name="final_5bfd7a1f06cae70013d48220">
            <a:hlinkClick r:id="" action="ppaction://media"/>
            <a:extLst>
              <a:ext uri="{FF2B5EF4-FFF2-40B4-BE49-F238E27FC236}">
                <a16:creationId xmlns:a16="http://schemas.microsoft.com/office/drawing/2014/main" id="{017DFFCB-50DC-42A5-BF4B-EA050501E8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2712" y="1959231"/>
            <a:ext cx="8579602" cy="4825228"/>
          </a:xfrm>
        </p:spPr>
      </p:pic>
    </p:spTree>
    <p:extLst>
      <p:ext uri="{BB962C8B-B14F-4D97-AF65-F5344CB8AC3E}">
        <p14:creationId xmlns:p14="http://schemas.microsoft.com/office/powerpoint/2010/main" val="401066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Getting Started (Android)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AB49E1-195D-497A-BB31-2158958C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39" y="1260989"/>
            <a:ext cx="4991023" cy="962067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/>
              <a:t>Once you have tested your Unity + Vuforia Software, let’s download android studio as well. </a:t>
            </a:r>
            <a:r>
              <a:rPr lang="en-US" sz="1600" b="1" dirty="0">
                <a:hlinkClick r:id="rId2"/>
              </a:rPr>
              <a:t>https://</a:t>
            </a:r>
            <a:r>
              <a:rPr lang="en-US" sz="1600" b="1" dirty="0" err="1">
                <a:hlinkClick r:id="rId2"/>
              </a:rPr>
              <a:t>developer.android.com</a:t>
            </a:r>
            <a:r>
              <a:rPr lang="en-US" sz="1600" b="1" dirty="0">
                <a:hlinkClick r:id="rId2"/>
              </a:rPr>
              <a:t>/studio/</a:t>
            </a:r>
            <a:endParaRPr lang="en-US" sz="16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D6F9B3-7F8B-4763-B251-AFC2D1EA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5876" y="5383105"/>
            <a:ext cx="187380" cy="278885"/>
            <a:chOff x="5052041" y="3023897"/>
            <a:chExt cx="1009650" cy="150270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E437FF2-C200-412F-8CC0-0F82D032B403}"/>
                </a:ext>
              </a:extLst>
            </p:cNvPr>
            <p:cNvSpPr/>
            <p:nvPr/>
          </p:nvSpPr>
          <p:spPr>
            <a:xfrm>
              <a:off x="5052041" y="3023897"/>
              <a:ext cx="1009650" cy="1295400"/>
            </a:xfrm>
            <a:custGeom>
              <a:avLst/>
              <a:gdLst>
                <a:gd name="connsiteX0" fmla="*/ 684848 w 1009650"/>
                <a:gd name="connsiteY0" fmla="*/ 1231583 h 1295400"/>
                <a:gd name="connsiteX1" fmla="*/ 329565 w 1009650"/>
                <a:gd name="connsiteY1" fmla="*/ 1231583 h 1295400"/>
                <a:gd name="connsiteX2" fmla="*/ 328613 w 1009650"/>
                <a:gd name="connsiteY2" fmla="*/ 1056323 h 1295400"/>
                <a:gd name="connsiteX3" fmla="*/ 71438 w 1009650"/>
                <a:gd name="connsiteY3" fmla="*/ 504825 h 1295400"/>
                <a:gd name="connsiteX4" fmla="*/ 504825 w 1009650"/>
                <a:gd name="connsiteY4" fmla="*/ 71438 h 1295400"/>
                <a:gd name="connsiteX5" fmla="*/ 508635 w 1009650"/>
                <a:gd name="connsiteY5" fmla="*/ 71438 h 1295400"/>
                <a:gd name="connsiteX6" fmla="*/ 942023 w 1009650"/>
                <a:gd name="connsiteY6" fmla="*/ 504825 h 1295400"/>
                <a:gd name="connsiteX7" fmla="*/ 684848 w 1009650"/>
                <a:gd name="connsiteY7" fmla="*/ 1055370 h 1295400"/>
                <a:gd name="connsiteX8" fmla="*/ 684848 w 1009650"/>
                <a:gd name="connsiteY8" fmla="*/ 1231583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650" h="1295400">
                  <a:moveTo>
                    <a:pt x="684848" y="1231583"/>
                  </a:moveTo>
                  <a:lnTo>
                    <a:pt x="329565" y="1231583"/>
                  </a:lnTo>
                  <a:lnTo>
                    <a:pt x="328613" y="1056323"/>
                  </a:lnTo>
                  <a:cubicBezTo>
                    <a:pt x="328613" y="816293"/>
                    <a:pt x="71438" y="744855"/>
                    <a:pt x="71438" y="504825"/>
                  </a:cubicBezTo>
                  <a:cubicBezTo>
                    <a:pt x="71438" y="264795"/>
                    <a:pt x="265748" y="71438"/>
                    <a:pt x="504825" y="71438"/>
                  </a:cubicBezTo>
                  <a:lnTo>
                    <a:pt x="508635" y="71438"/>
                  </a:lnTo>
                  <a:cubicBezTo>
                    <a:pt x="748665" y="71438"/>
                    <a:pt x="942023" y="265748"/>
                    <a:pt x="942023" y="504825"/>
                  </a:cubicBezTo>
                  <a:cubicBezTo>
                    <a:pt x="942023" y="743903"/>
                    <a:pt x="684848" y="816293"/>
                    <a:pt x="684848" y="1055370"/>
                  </a:cubicBezTo>
                  <a:lnTo>
                    <a:pt x="684848" y="1231583"/>
                  </a:lnTo>
                  <a:close/>
                </a:path>
              </a:pathLst>
            </a:custGeom>
            <a:noFill/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F117F4-F95E-4498-9174-0485C7654F27}"/>
                </a:ext>
              </a:extLst>
            </p:cNvPr>
            <p:cNvSpPr/>
            <p:nvPr/>
          </p:nvSpPr>
          <p:spPr>
            <a:xfrm>
              <a:off x="5366365" y="4383724"/>
              <a:ext cx="381000" cy="142875"/>
            </a:xfrm>
            <a:custGeom>
              <a:avLst/>
              <a:gdLst>
                <a:gd name="connsiteX0" fmla="*/ 71438 w 381000"/>
                <a:gd name="connsiteY0" fmla="*/ 71437 h 142875"/>
                <a:gd name="connsiteX1" fmla="*/ 313373 w 381000"/>
                <a:gd name="connsiteY1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142875">
                  <a:moveTo>
                    <a:pt x="71438" y="71437"/>
                  </a:moveTo>
                  <a:lnTo>
                    <a:pt x="313373" y="71437"/>
                  </a:lnTo>
                </a:path>
              </a:pathLst>
            </a:custGeom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723D1D5-256D-4163-A074-B1B25C5FB23C}"/>
                </a:ext>
              </a:extLst>
            </p:cNvPr>
            <p:cNvSpPr/>
            <p:nvPr/>
          </p:nvSpPr>
          <p:spPr>
            <a:xfrm>
              <a:off x="5310168" y="3958952"/>
              <a:ext cx="495301" cy="142874"/>
            </a:xfrm>
            <a:custGeom>
              <a:avLst/>
              <a:gdLst>
                <a:gd name="connsiteX0" fmla="*/ 71437 w 495300"/>
                <a:gd name="connsiteY0" fmla="*/ 71438 h 142875"/>
                <a:gd name="connsiteX1" fmla="*/ 426720 w 495300"/>
                <a:gd name="connsiteY1" fmla="*/ 7143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300" h="142875">
                  <a:moveTo>
                    <a:pt x="71437" y="71438"/>
                  </a:moveTo>
                  <a:lnTo>
                    <a:pt x="426720" y="71438"/>
                  </a:lnTo>
                </a:path>
              </a:pathLst>
            </a:custGeom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9FD8EF3A-0622-4015-BC3E-ABA3CEE6FF78}"/>
              </a:ext>
            </a:extLst>
          </p:cNvPr>
          <p:cNvSpPr txBox="1">
            <a:spLocks/>
          </p:cNvSpPr>
          <p:nvPr/>
        </p:nvSpPr>
        <p:spPr>
          <a:xfrm>
            <a:off x="698779" y="5290679"/>
            <a:ext cx="5130383" cy="98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Segoe UI (Body)"/>
              </a:rPr>
              <a:t>Note that android studio is supported on Mac as well, so if you have a Mac but is an Android User, please download Android User.</a:t>
            </a:r>
            <a:endParaRPr lang="en-MY" sz="1600" b="1" dirty="0">
              <a:latin typeface="Segoe UI (Body)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902D73-7954-4C13-A07F-CD9E38A2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445876" y="136992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1F33F-F979-4E5C-A616-AEF91CD9E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0" b="4903"/>
          <a:stretch/>
        </p:blipFill>
        <p:spPr>
          <a:xfrm>
            <a:off x="643571" y="2505578"/>
            <a:ext cx="5298548" cy="25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21496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16411177_Bring Your Presentations - v2" id="{2D4F0743-FB00-42E8-AC86-DDC4E79E71E4}" vid="{CD6377A1-ECC5-4F47-A7F2-2270C06DB8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dc7352e55e77714fab0739bd1a2ce12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b47b806cf7e90fe7257fa1ff83c741b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C541ACD-2E23-424D-AA73-C02742EA47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65ABD0-66F0-4867-AB0F-1D49B233B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E1C146-B5CC-434F-9800-0CC81875367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Bring your presentations to life with 3D</Template>
  <TotalTime>0</TotalTime>
  <Words>433</Words>
  <Application>Microsoft Office PowerPoint</Application>
  <PresentationFormat>Widescreen</PresentationFormat>
  <Paragraphs>35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Segoe UI (Body)</vt:lpstr>
      <vt:lpstr>Arial</vt:lpstr>
      <vt:lpstr>Calibri</vt:lpstr>
      <vt:lpstr>Segoe UI</vt:lpstr>
      <vt:lpstr>Segoe UI Light</vt:lpstr>
      <vt:lpstr>Segoe UI Semibold</vt:lpstr>
      <vt:lpstr>Get Started with 3D</vt:lpstr>
      <vt:lpstr>AR Quick start tutorial </vt:lpstr>
      <vt:lpstr>We will be using these software for the workshop</vt:lpstr>
      <vt:lpstr>Vuforia Account Setup and Testing</vt:lpstr>
      <vt:lpstr>Vuforia Account Setup and Testing</vt:lpstr>
      <vt:lpstr>Vuforia Account Setup and Testing</vt:lpstr>
      <vt:lpstr>Vuforia Account Setup and Testing</vt:lpstr>
      <vt:lpstr>Getting Started (Android)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2018-11-27T15:04:01Z</dcterms:created>
  <dcterms:modified xsi:type="dcterms:W3CDTF">2018-11-29T14:58:04Z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